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5" r:id="rId7"/>
    <p:sldId id="306" r:id="rId8"/>
    <p:sldId id="307" r:id="rId9"/>
    <p:sldId id="301" r:id="rId10"/>
    <p:sldId id="282" r:id="rId11"/>
    <p:sldId id="290" r:id="rId12"/>
    <p:sldId id="302" r:id="rId13"/>
    <p:sldId id="303" r:id="rId14"/>
    <p:sldId id="297" r:id="rId15"/>
    <p:sldId id="263" r:id="rId16"/>
    <p:sldId id="258" r:id="rId17"/>
    <p:sldId id="28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  <a:endParaRPr lang="en-U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5FA98-7361-4320-BEF0-0870DDE9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40" y="1168803"/>
            <a:ext cx="9890392" cy="506719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C7C2B-489C-4C7A-B6B5-B3BB2C5B33A0}"/>
              </a:ext>
            </a:extLst>
          </p:cNvPr>
          <p:cNvSpPr/>
          <p:nvPr/>
        </p:nvSpPr>
        <p:spPr>
          <a:xfrm>
            <a:off x="6877050" y="2076450"/>
            <a:ext cx="209550" cy="415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C5639-E389-4CD6-95CD-3597EE53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Labor Hours and Material costs</a:t>
            </a: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EC368-DDC3-419A-BE92-74F1CD9F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78930"/>
            <a:ext cx="5140661" cy="3321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F9A82-AC0A-4693-AF6F-71DDFB40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12" y="1481942"/>
            <a:ext cx="3737151" cy="4797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3611" y="6356350"/>
            <a:ext cx="3712464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6075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363BAA-E882-441F-9724-E91A73C7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6" b="3310"/>
          <a:stretch/>
        </p:blipFill>
        <p:spPr bwMode="auto">
          <a:xfrm rot="5400000">
            <a:off x="6509002" y="1175003"/>
            <a:ext cx="6858000" cy="450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556" y="2139484"/>
            <a:ext cx="2304287" cy="40965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80ADC-D4DA-4D41-8AFF-DD9A5E1C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5" t="23134" r="11164" b="27664"/>
          <a:stretch/>
        </p:blipFill>
        <p:spPr bwMode="auto">
          <a:xfrm>
            <a:off x="4244340" y="3184979"/>
            <a:ext cx="3703320" cy="20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AED9A9-44D5-4568-BBD9-67A9A5ED4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4" t="29201" b="33384"/>
          <a:stretch/>
        </p:blipFill>
        <p:spPr bwMode="auto">
          <a:xfrm>
            <a:off x="8165592" y="3408669"/>
            <a:ext cx="3703320" cy="15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5D745267-269D-4693-9039-3C9849D0F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BASYS Board update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900212A-E2EC-4FB0-A84E-D5624943A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r="4756" b="-3"/>
          <a:stretch/>
        </p:blipFill>
        <p:spPr bwMode="auto">
          <a:xfrm>
            <a:off x="320040" y="2091095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AD2E86A-66AC-4476-8891-F26E0C5E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r="1912" b="-3"/>
          <a:stretch/>
        </p:blipFill>
        <p:spPr bwMode="auto">
          <a:xfrm>
            <a:off x="4244340" y="2086081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AAB3A71-86A6-47BC-8C26-CA00C39CC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r="-3" b="15503"/>
          <a:stretch/>
        </p:blipFill>
        <p:spPr bwMode="auto">
          <a:xfrm>
            <a:off x="8165592" y="2086081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3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727448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46" name="Rectangle: Rounded Corners 35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184" y="5678424"/>
            <a:ext cx="6958584" cy="603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1V Regulator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6A26BC5-0D1E-4C44-8F08-9E2A1EE56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r="-2" b="34447"/>
          <a:stretch/>
        </p:blipFill>
        <p:spPr>
          <a:xfrm>
            <a:off x="20" y="10"/>
            <a:ext cx="5989300" cy="4426159"/>
          </a:xfrm>
          <a:prstGeom prst="rect">
            <a:avLst/>
          </a:prstGeom>
        </p:spPr>
      </p:pic>
      <p:pic>
        <p:nvPicPr>
          <p:cNvPr id="10" name="Picture 9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5C2ECCFE-3185-4298-A409-8E85A304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-2" b="-2"/>
          <a:stretch/>
        </p:blipFill>
        <p:spPr>
          <a:xfrm>
            <a:off x="6202680" y="10"/>
            <a:ext cx="5989320" cy="44261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Hardware	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Comparator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8" name="Picture 7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E15F5114-8382-49DA-A6BE-7DB748CF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7" r="-2" b="248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3" name="Rectangle 7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Hardware		</a:t>
            </a:r>
          </a:p>
        </p:txBody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0A102135-A201-12B1-6CC9-834CC9B7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PCB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8E59D018-0B9F-421F-B5E0-56DA06E9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3052989"/>
            <a:ext cx="5481509" cy="28366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992454-071B-4C1A-B6DA-3FFC887E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781" y="3131982"/>
            <a:ext cx="5523082" cy="26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</TotalTime>
  <Words>276</Words>
  <Application>Microsoft Office PowerPoint</Application>
  <PresentationFormat>Widescreen</PresentationFormat>
  <Paragraphs>81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</vt:lpstr>
      <vt:lpstr>Hardware </vt:lpstr>
      <vt:lpstr>Hardware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59</cp:revision>
  <dcterms:created xsi:type="dcterms:W3CDTF">2022-02-02T17:20:00Z</dcterms:created>
  <dcterms:modified xsi:type="dcterms:W3CDTF">2022-04-20T17:33:42Z</dcterms:modified>
</cp:coreProperties>
</file>